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7" r:id="rId2"/>
    <p:sldId id="256" r:id="rId3"/>
    <p:sldId id="257" r:id="rId4"/>
    <p:sldId id="288" r:id="rId5"/>
    <p:sldId id="259" r:id="rId6"/>
    <p:sldId id="289" r:id="rId7"/>
    <p:sldId id="290" r:id="rId8"/>
    <p:sldId id="270" r:id="rId9"/>
    <p:sldId id="275" r:id="rId10"/>
    <p:sldId id="271" r:id="rId11"/>
    <p:sldId id="293" r:id="rId12"/>
    <p:sldId id="272" r:id="rId13"/>
    <p:sldId id="281" r:id="rId14"/>
    <p:sldId id="287" r:id="rId15"/>
    <p:sldId id="277" r:id="rId16"/>
    <p:sldId id="283" r:id="rId17"/>
    <p:sldId id="291" r:id="rId18"/>
    <p:sldId id="260" r:id="rId19"/>
    <p:sldId id="261" r:id="rId20"/>
    <p:sldId id="266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F339A-0B03-42C9-B5B4-2BEDD704FDB5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FE959-7909-4EBC-9384-595865DC6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78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E959-7909-4EBC-9384-595865DC6F7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ср 25.03.20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nya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754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581865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ДОУ детский сад «Ягодка» п. Сосенки</a:t>
            </a:r>
            <a:b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Мастер -  класс </a:t>
            </a:r>
            <a:br>
              <a:rPr lang="ru-RU" sz="2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/>
              <a:t>«</a:t>
            </a:r>
            <a:r>
              <a:rPr lang="ru-RU" sz="2400" dirty="0">
                <a:solidFill>
                  <a:schemeClr val="bg1"/>
                </a:solidFill>
              </a:rPr>
              <a:t>Сетевое взаимодействия в организации работы ДОО по обучению дошкольников ПДД в условиях реализации ФГОС ДО</a:t>
            </a:r>
            <a:r>
              <a:rPr lang="ru-RU" sz="2400" dirty="0" smtClean="0">
                <a:solidFill>
                  <a:schemeClr val="bg1"/>
                </a:solidFill>
              </a:rPr>
              <a:t>».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br>
              <a:rPr lang="ru-RU" sz="1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1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подготовила:                  		воспитатель </a:t>
            </a:r>
            <a:br>
              <a:rPr lang="ru-RU" sz="1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Солдатченко</a:t>
            </a:r>
            <a:r>
              <a:rPr lang="ru-RU" sz="1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Л.В. </a:t>
            </a:r>
            <a:r>
              <a:rPr lang="ru-RU" sz="1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36227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Отдел х. Лозного МУК ЦР «ЦМБ»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Библиотекарь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err="1">
                <a:solidFill>
                  <a:srgbClr val="FF0000"/>
                </a:solidFill>
              </a:rPr>
              <a:t>Алаухова</a:t>
            </a:r>
            <a:r>
              <a:rPr lang="ru-RU" dirty="0">
                <a:solidFill>
                  <a:srgbClr val="FF0000"/>
                </a:solidFill>
              </a:rPr>
              <a:t> Лариса </a:t>
            </a:r>
            <a:r>
              <a:rPr lang="ru-RU" dirty="0" smtClean="0">
                <a:solidFill>
                  <a:srgbClr val="FF0000"/>
                </a:solidFill>
              </a:rPr>
              <a:t>Илларионовна в гостях у ребят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User\Desktop\ФОТО ТЕЛЕФОН\IMG_20200128_100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895437" cy="386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ФОТО ТЕЛЕФОН\IMG_20200128_100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96287"/>
            <a:ext cx="3192893" cy="42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МБУК ЦР ЛСП «ЦДК»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Худ. Рук.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Минаева Надежда Геннадьевна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User\Desktop\ФОТО ТЕЛЕФОН\IMG_20200128_0940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0" b="29538"/>
          <a:stretch/>
        </p:blipFill>
        <p:spPr bwMode="auto">
          <a:xfrm>
            <a:off x="323528" y="2276872"/>
            <a:ext cx="4113983" cy="43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ТЕЛЕФОН\IMG_20200128_094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82" y="2276871"/>
            <a:ext cx="4512501" cy="43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91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Посвящение в пешеходы</a:t>
            </a:r>
            <a:endParaRPr lang="ru-RU" dirty="0"/>
          </a:p>
        </p:txBody>
      </p:sp>
      <p:pic>
        <p:nvPicPr>
          <p:cNvPr id="3074" name="Picture 2" descr="C:\Users\User\Desktop\ФОТО ТЕЛЕФОН\IMG_20200128_1007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9"/>
          <a:stretch/>
        </p:blipFill>
        <p:spPr bwMode="auto">
          <a:xfrm>
            <a:off x="179512" y="1628800"/>
            <a:ext cx="871296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рождения команды ЮПИД «Огоньки»»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52736"/>
            <a:ext cx="521811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29117"/>
            <a:ext cx="4860032" cy="46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Единый день дорожной безопасности</a:t>
            </a:r>
            <a:endParaRPr lang="ru-RU" dirty="0"/>
          </a:p>
        </p:txBody>
      </p:sp>
      <p:pic>
        <p:nvPicPr>
          <p:cNvPr id="6146" name="Picture 2" descr="C:\Users\User\Desktop\фото\Фото ПДД для летописи\Фото развлечения по ПДД август 2018\IMG_6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2253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\Фото ПДД для летописи\Фото развлечения по ПДД август 2018\IMG_66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25" y="1628800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команды ЮПИД «Огоньки»</a:t>
            </a:r>
            <a:endParaRPr lang="ru-RU" dirty="0"/>
          </a:p>
        </p:txBody>
      </p:sp>
      <p:pic>
        <p:nvPicPr>
          <p:cNvPr id="7170" name="Picture 2" descr="C:\Users\User\Desktop\фото\Фото ПДД для летописи\Фото меропр по Акции ст гр\IMG_8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\Фото ПДД для летописи\Фото ПДД 12.03.19\IMG_78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4076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 ТЕЛЕФОН\IMG_20200114_090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53" y="4013684"/>
            <a:ext cx="3792421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Общее родительское собрание</a:t>
            </a:r>
            <a:br>
              <a:rPr lang="ru-RU" sz="3200" dirty="0" smtClean="0"/>
            </a:br>
            <a:r>
              <a:rPr lang="ru-RU" sz="3200" dirty="0" smtClean="0"/>
              <a:t>«Маленький пассажир – большая ответственность»</a:t>
            </a:r>
            <a:endParaRPr lang="ru-RU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243263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78" y="2063765"/>
            <a:ext cx="5156754" cy="435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взаимодействия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2060848"/>
            <a:ext cx="2952328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воспитанниками ДОУ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12160" y="1988840"/>
            <a:ext cx="266429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родителями воспитанников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4653136"/>
            <a:ext cx="266429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педагогами ДОУ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8024" y="4581128"/>
            <a:ext cx="3024336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инспектором ГИБДД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612929">
            <a:off x="3347864" y="1268760"/>
            <a:ext cx="432048" cy="2592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869566">
            <a:off x="5047778" y="1332247"/>
            <a:ext cx="532141" cy="2520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026143">
            <a:off x="2066736" y="103288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012344">
            <a:off x="6430841" y="1190039"/>
            <a:ext cx="50405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635896" y="5229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3563888" y="45811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1187624" y="4005064"/>
            <a:ext cx="484632" cy="618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0800000">
            <a:off x="6948264" y="3861048"/>
            <a:ext cx="4846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1979712" y="3933056"/>
            <a:ext cx="4846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6228184" y="3861048"/>
            <a:ext cx="484632" cy="690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779912" y="2780928"/>
            <a:ext cx="13384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484784"/>
            <a:ext cx="8640960" cy="3673005"/>
          </a:xfrm>
        </p:spPr>
        <p:txBody>
          <a:bodyPr>
            <a:no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Каков же будет ожидаемый результат данного взаимодействия?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Процесс социального партнерства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способствует росту профессионального мастерства всех специалистов детского сада, работающих с детьми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поднимает статус учреждения,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указывает на особую роль его социальных связей в творческом развитии каждой личности и тех взрослых, которые входят в ближайшее окружение ребенка-дошкольника.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и в конечном итоге улучшает качество дошкольного образования в конкретном учреждении.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Book Antiqua" pitchFamily="18" charset="0"/>
              </a:rPr>
              <a:t>Вывод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859216" cy="2836912"/>
          </a:xfrm>
        </p:spPr>
        <p:txBody>
          <a:bodyPr>
            <a:normAutofit fontScale="47500" lnSpcReduction="20000"/>
          </a:bodyPr>
          <a:lstStyle/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Сетевое взаимодействие ведет к повышению качества образования и профессиональной компетентности педагогов.</a:t>
            </a:r>
            <a:r>
              <a:rPr lang="ru-RU" sz="4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ts val="1125"/>
              </a:spcBef>
              <a:spcAft>
                <a:spcPts val="1125"/>
              </a:spcAft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Следовательно, уважаемые коллеги, используйте все возможности социума для повышения качества дошкольного образования, для развития и формирования социальных навыков детей, укрепления их здоровья и успешной адаптации воспитанников в обществе.</a:t>
            </a:r>
          </a:p>
          <a:p>
            <a:pPr algn="just">
              <a:buFont typeface="Arial" charset="0"/>
              <a:buNone/>
            </a:pPr>
            <a:endParaRPr lang="ru-RU" sz="4000" dirty="0" smtClean="0">
              <a:latin typeface="Book Antiqua" pitchFamily="18" charset="0"/>
            </a:endParaRPr>
          </a:p>
        </p:txBody>
      </p:sp>
      <p:pic>
        <p:nvPicPr>
          <p:cNvPr id="4" name="Picture 2" descr="http://www.dipsm.org.ua/files/2013/08/c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933056"/>
            <a:ext cx="3960813" cy="26019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75656" y="549275"/>
            <a:ext cx="6408712" cy="3051175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Следует поддержать развитие сетевых педагогических сообществ, интерактивных методических кабинетов – словом, все то, что формирует профессиональную среду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latin typeface="Trebuchet MS" pitchFamily="34" charset="0"/>
              </a:rPr>
              <a:t>                                                                                                                             В. Путин</a:t>
            </a:r>
            <a:r>
              <a:rPr lang="ru-RU" dirty="0" smtClean="0">
                <a:latin typeface="Trebuchet MS" pitchFamily="34" charset="0"/>
              </a:rPr>
              <a:t/>
            </a:r>
            <a:br>
              <a:rPr lang="ru-RU" dirty="0" smtClean="0">
                <a:latin typeface="Trebuchet MS" pitchFamily="34" charset="0"/>
              </a:rPr>
            </a:br>
            <a:r>
              <a:rPr lang="ru-RU" dirty="0" smtClean="0">
                <a:latin typeface="Trebuchet MS" pitchFamily="34" charset="0"/>
              </a:rPr>
              <a:t/>
            </a:r>
            <a:br>
              <a:rPr lang="ru-RU" dirty="0" smtClean="0">
                <a:latin typeface="Trebuchet MS" pitchFamily="34" charset="0"/>
              </a:rPr>
            </a:br>
            <a:endParaRPr lang="ru-RU" dirty="0"/>
          </a:p>
        </p:txBody>
      </p:sp>
      <p:pic>
        <p:nvPicPr>
          <p:cNvPr id="5" name="Содержимое 3" descr="1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392" y="2636912"/>
            <a:ext cx="3338008" cy="454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russia-greece2016.ru/images/11/97/119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140968"/>
            <a:ext cx="4492460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168352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«Люди вместе могут совершить то, чего не в силах сделать в одиночку; единение умов и рук, сосредоточение их сил может стать почти всемогущим . . .»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i="1" dirty="0" smtClean="0"/>
              <a:t>Д. </a:t>
            </a:r>
            <a:r>
              <a:rPr lang="ru-RU" sz="4800" i="1" dirty="0" err="1" smtClean="0"/>
              <a:t>Уибстер</a:t>
            </a:r>
            <a:endParaRPr lang="ru-RU" dirty="0"/>
          </a:p>
        </p:txBody>
      </p:sp>
      <p:pic>
        <p:nvPicPr>
          <p:cNvPr id="4" name="Picture 2" descr="C:\Users\Татьяна Валентиновна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908" y="3356992"/>
            <a:ext cx="563818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Book Antiqua" pitchFamily="18" charset="0"/>
              </a:rPr>
              <a:t>Спасибо за внимание!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-531440"/>
            <a:ext cx="8229600" cy="4752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Татьяна Валентиновна\Desktop\Деловая игра\08bundar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2636838"/>
            <a:ext cx="44640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Актуальность сетевого взаимодействия и сетевого партнерства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pPr indent="-182880" algn="ctr" fontAlgn="auto">
              <a:buClr>
                <a:schemeClr val="accent6">
                  <a:lumMod val="75000"/>
                </a:schemeClr>
              </a:buClr>
              <a:buFont typeface="Arial" charset="0"/>
              <a:buNone/>
              <a:defRPr/>
            </a:pPr>
            <a:r>
              <a:rPr lang="ru-RU" dirty="0" smtClean="0"/>
              <a:t>Апробация новых форм взаимодействия для развития и модернизации образовательной деятельности ДОУ в решении конкретных задач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437112"/>
            <a:ext cx="314642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Book Antiqua" pitchFamily="18" charset="0"/>
              </a:rPr>
              <a:t>Цели сетевого сообщества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sz="2800" i="1" dirty="0" smtClean="0">
                <a:solidFill>
                  <a:srgbClr val="C00000"/>
                </a:solidFill>
                <a:latin typeface="Book Antiqua" pitchFamily="18" charset="0"/>
              </a:rPr>
              <a:t>Создание единого информационного пространства</a:t>
            </a:r>
          </a:p>
          <a:p>
            <a:r>
              <a:rPr lang="ru-RU" sz="2800" i="1" dirty="0" smtClean="0">
                <a:solidFill>
                  <a:srgbClr val="C00000"/>
                </a:solidFill>
                <a:latin typeface="Book Antiqua" pitchFamily="18" charset="0"/>
              </a:rPr>
              <a:t>Обмен опытом, поддержка и сотрудничество</a:t>
            </a:r>
          </a:p>
          <a:p>
            <a:r>
              <a:rPr lang="ru-RU" sz="2800" i="1" dirty="0" smtClean="0">
                <a:solidFill>
                  <a:srgbClr val="C00000"/>
                </a:solidFill>
                <a:latin typeface="Book Antiqua" pitchFamily="18" charset="0"/>
              </a:rPr>
              <a:t>Распространение успешных педагогических практик</a:t>
            </a:r>
          </a:p>
          <a:p>
            <a:r>
              <a:rPr lang="ru-RU" sz="2800" i="1" dirty="0" smtClean="0">
                <a:solidFill>
                  <a:srgbClr val="C00000"/>
                </a:solidFill>
                <a:latin typeface="Book Antiqua" pitchFamily="18" charset="0"/>
              </a:rPr>
              <a:t>Организация формального и неформального  общения на профессиональные темы</a:t>
            </a:r>
            <a:endParaRPr lang="ru-RU" dirty="0" smtClean="0"/>
          </a:p>
          <a:p>
            <a:r>
              <a:rPr lang="ru-RU" sz="2800" i="1" dirty="0" smtClean="0">
                <a:solidFill>
                  <a:srgbClr val="C00000"/>
                </a:solidFill>
                <a:latin typeface="Book Antiqua" pitchFamily="18" charset="0"/>
              </a:rPr>
              <a:t>Повышение профессионального уровня</a:t>
            </a:r>
          </a:p>
          <a:p>
            <a:r>
              <a:rPr lang="ru-RU" sz="2800" i="1" dirty="0" smtClean="0">
                <a:solidFill>
                  <a:srgbClr val="C00000"/>
                </a:solidFill>
                <a:latin typeface="Book Antiqua" pitchFamily="18" charset="0"/>
              </a:rPr>
              <a:t>Поддержка новых образовательных инициатив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Система организации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совместной деятельности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Алгоритм</a:t>
            </a:r>
            <a:b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464496"/>
          </a:xfrm>
        </p:spPr>
        <p:txBody>
          <a:bodyPr/>
          <a:lstStyle/>
          <a:p>
            <a:pPr algn="just">
              <a:buFont typeface="Trebuchet MS" pitchFamily="34" charset="0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Заключение договора</a:t>
            </a:r>
          </a:p>
          <a:p>
            <a:pPr algn="just">
              <a:buFont typeface="Trebuchet MS" pitchFamily="34" charset="0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встречи по проблемам</a:t>
            </a:r>
          </a:p>
          <a:p>
            <a:pPr algn="just">
              <a:buFont typeface="Trebuchet MS" pitchFamily="34" charset="0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Составление плана работы</a:t>
            </a:r>
          </a:p>
          <a:p>
            <a:pPr algn="just">
              <a:buFont typeface="Trebuchet MS" pitchFamily="34" charset="0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Информирование на сайте</a:t>
            </a:r>
          </a:p>
          <a:p>
            <a:pPr algn="just">
              <a:buFont typeface="Trebuchet MS" pitchFamily="34" charset="0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совместных мероприятий</a:t>
            </a:r>
          </a:p>
          <a:p>
            <a:pPr algn="just">
              <a:buFont typeface="Trebuchet MS" pitchFamily="34" charset="0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Мониторинг качества работы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83768" y="2708920"/>
            <a:ext cx="4320480" cy="11521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7864" y="188640"/>
            <a:ext cx="2426568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Учета запросов общественности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0232" y="1556792"/>
            <a:ext cx="216024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Обязательность исполнения договоренности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484784"/>
            <a:ext cx="2088232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Соблюдение законов и иных нормативных актов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3933056"/>
            <a:ext cx="2160240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Равноправие </a:t>
            </a:r>
          </a:p>
          <a:p>
            <a:pPr algn="ctr"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Сторон</a:t>
            </a:r>
          </a:p>
          <a:p>
            <a:pPr algn="ctr">
              <a:defRPr/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63888" y="4869160"/>
            <a:ext cx="2376264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Уважение интересов друг друга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32240" y="3789040"/>
            <a:ext cx="2088232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Установление коммуникаций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427984" y="364502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7937915">
            <a:off x="2668813" y="3710812"/>
            <a:ext cx="1008112" cy="556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3053279">
            <a:off x="5875565" y="37191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4138637" y="21776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7726336">
            <a:off x="2774601" y="206691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9376232">
            <a:off x="5627322" y="23787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Сеть МБДОУ детский сад «Ягодка»</a:t>
            </a:r>
            <a:br>
              <a:rPr lang="ru-RU" dirty="0" smtClean="0"/>
            </a:br>
            <a:r>
              <a:rPr lang="ru-RU" dirty="0" smtClean="0"/>
              <a:t> п. Сосенки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204864"/>
            <a:ext cx="288032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Отдел х. Лозного МУК ЦР «ЦМБ»</a:t>
            </a:r>
          </a:p>
          <a:p>
            <a:pPr algn="ctr"/>
            <a:r>
              <a:rPr lang="ru-RU" b="1" dirty="0" smtClean="0"/>
              <a:t>Библиотекарь</a:t>
            </a:r>
          </a:p>
          <a:p>
            <a:pPr algn="ctr"/>
            <a:r>
              <a:rPr lang="ru-RU" b="1" dirty="0" err="1" smtClean="0"/>
              <a:t>Алаухова</a:t>
            </a:r>
            <a:r>
              <a:rPr lang="ru-RU" b="1" dirty="0" smtClean="0"/>
              <a:t> Лариса Илларионовна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2132856"/>
            <a:ext cx="295232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МБУК ЦР ЛСП «ЦДК»</a:t>
            </a:r>
          </a:p>
          <a:p>
            <a:pPr algn="ctr"/>
            <a:r>
              <a:rPr lang="ru-RU" b="1" dirty="0" smtClean="0"/>
              <a:t>Худ. Рук.</a:t>
            </a:r>
          </a:p>
          <a:p>
            <a:pPr algn="ctr"/>
            <a:r>
              <a:rPr lang="ru-RU" b="1" dirty="0" smtClean="0"/>
              <a:t>Минаева Надежда Геннадьевна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437112"/>
            <a:ext cx="302433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ОП 5 МУ МВД России «Волгодонске»</a:t>
            </a:r>
            <a:endParaRPr lang="ru-RU" sz="32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4427984" y="1484784"/>
            <a:ext cx="504056" cy="2448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308944">
            <a:off x="2591540" y="109726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178276">
            <a:off x="6350611" y="1095971"/>
            <a:ext cx="504056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Дознаватель ОП 5 МУ МВД России «Волгодонске» майор полиции Пашкевич Татьяна Анатольевна в гостях у ребят</a:t>
            </a:r>
            <a:endParaRPr lang="ru-RU" dirty="0"/>
          </a:p>
        </p:txBody>
      </p:sp>
      <p:pic>
        <p:nvPicPr>
          <p:cNvPr id="1026" name="Picture 2" descr="C:\Users\User\Desktop\ФОТО ТЕЛЕФОН\IMG_20200128_10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868483" cy="36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ФОТО ТЕЛЕФОН\IMG_20200128_10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10330" r="21140" b="14260"/>
          <a:stretch/>
        </p:blipFill>
        <p:spPr bwMode="auto">
          <a:xfrm>
            <a:off x="5436096" y="2580277"/>
            <a:ext cx="2899191" cy="37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Вместе изучаем правила дорожного движения с родителями</a:t>
            </a:r>
            <a:endParaRPr lang="ru-RU" dirty="0"/>
          </a:p>
        </p:txBody>
      </p:sp>
      <p:pic>
        <p:nvPicPr>
          <p:cNvPr id="9218" name="Picture 2" descr="C:\Users\User\Desktop\ФОТО ТЕЛЕФОН\IMG_20200114_165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74441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 ТЕЛЕФОН\IMG_20200114_17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502786"/>
            <a:ext cx="4776531" cy="358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 ТЕЛЕФОН\IMG_20200115_0847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r="15512" b="15630"/>
          <a:stretch/>
        </p:blipFill>
        <p:spPr bwMode="auto">
          <a:xfrm>
            <a:off x="355144" y="3941704"/>
            <a:ext cx="3928823" cy="266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330</Words>
  <Application>Microsoft Office PowerPoint</Application>
  <PresentationFormat>Экран (4:3)</PresentationFormat>
  <Paragraphs>55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МБДОУ детский сад «Ягодка» п. Сосенки     Мастер -  класс  «Сетевое взаимодействия в организации работы ДОО по обучению дошкольников ПДД в условиях реализации ФГОС ДО».                                                                                          подготовила:                    воспитатель    Солдатченко Л.В.   </vt:lpstr>
      <vt:lpstr>Следует поддержать развитие сетевых педагогических сообществ, интерактивных методических кабинетов – словом, все то, что формирует профессиональную среду                                                                                                                              В. Путин  </vt:lpstr>
      <vt:lpstr>Актуальность сетевого взаимодействия и сетевого партнерства</vt:lpstr>
      <vt:lpstr>Цели сетевого сообщества</vt:lpstr>
      <vt:lpstr>Система организации  совместной деятельности Алгоритм </vt:lpstr>
      <vt:lpstr>ПРИНЦИПЫ</vt:lpstr>
      <vt:lpstr>Сеть МБДОУ детский сад «Ягодка»  п. Сосенки</vt:lpstr>
      <vt:lpstr>Дознаватель ОП 5 МУ МВД России «Волгодонске» майор полиции Пашкевич Татьяна Анатольевна в гостях у ребят</vt:lpstr>
      <vt:lpstr>Вместе изучаем правила дорожного движения с родителями</vt:lpstr>
      <vt:lpstr>Отдел х. Лозного МУК ЦР «ЦМБ» Библиотекарь Алаухова Лариса Илларионовна в гостях у ребят  </vt:lpstr>
      <vt:lpstr>МБУК ЦР ЛСП «ЦДК» Худ. Рук. Минаева Надежда Геннадьевна </vt:lpstr>
      <vt:lpstr>Посвящение в пешеходы</vt:lpstr>
      <vt:lpstr>День рождения команды ЮПИД «Огоньки»»</vt:lpstr>
      <vt:lpstr>Единый день дорожной безопасности</vt:lpstr>
      <vt:lpstr>Работа команды ЮПИД «Огоньки»</vt:lpstr>
      <vt:lpstr>Общее родительское собрание «Маленький пассажир – большая ответственность»</vt:lpstr>
      <vt:lpstr>Формы взаимодействия</vt:lpstr>
      <vt:lpstr>Каков же будет ожидаемый результат данного взаимодействия? Процесс социального партнерства - способствует росту профессионального мастерства всех специалистов детского сада, работающих с детьми - поднимает статус учреждения, - указывает на особую роль его социальных связей в творческом развитии каждой личности и тех взрослых, которые входят в ближайшее окружение ребенка-дошкольника. - и в конечном итоге улучшает качество дошкольного образования в конкретном учреждении.</vt:lpstr>
      <vt:lpstr>Вывод</vt:lpstr>
      <vt:lpstr>«Люди вместе могут совершить то, чего не в силах сделать в одиночку; единение умов и рук, сосредоточение их сил может стать почти всемогущим . . .»  Д. Уибстер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Tanya</dc:creator>
  <cp:lastModifiedBy>Пользователь</cp:lastModifiedBy>
  <cp:revision>90</cp:revision>
  <dcterms:created xsi:type="dcterms:W3CDTF">2018-01-26T07:05:31Z</dcterms:created>
  <dcterms:modified xsi:type="dcterms:W3CDTF">2020-03-25T09:54:52Z</dcterms:modified>
</cp:coreProperties>
</file>